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20" r:id="rId4"/>
  </p:sldMasterIdLst>
  <p:notesMasterIdLst>
    <p:notesMasterId r:id="rId13"/>
  </p:notesMasterIdLst>
  <p:handoutMasterIdLst>
    <p:handoutMasterId r:id="rId14"/>
  </p:handoutMasterIdLst>
  <p:sldIdLst>
    <p:sldId id="264" r:id="rId5"/>
    <p:sldId id="266" r:id="rId6"/>
    <p:sldId id="260" r:id="rId7"/>
    <p:sldId id="267" r:id="rId8"/>
    <p:sldId id="268" r:id="rId9"/>
    <p:sldId id="269" r:id="rId10"/>
    <p:sldId id="271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42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0C64AD-A702-42D9-8C27-1A73F4995E3A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8A4D3A2-CEEB-4E25-83B1-BA2A46CA8CD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HTML/CSS</a:t>
          </a:r>
        </a:p>
      </dgm:t>
    </dgm:pt>
    <dgm:pt modelId="{17ED7668-C7A2-411B-828D-708070FCAAC6}" type="parTrans" cxnId="{A6FB641B-0AF5-4ECD-BDDE-D85490EE8EF9}">
      <dgm:prSet/>
      <dgm:spPr/>
      <dgm:t>
        <a:bodyPr/>
        <a:lstStyle/>
        <a:p>
          <a:endParaRPr lang="en-US"/>
        </a:p>
      </dgm:t>
    </dgm:pt>
    <dgm:pt modelId="{9C7AE053-0AB0-457B-A930-61DA08D3F62C}" type="sibTrans" cxnId="{A6FB641B-0AF5-4ECD-BDDE-D85490EE8EF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B33FB5C-F9BA-4278-8A24-45DFD21B322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MySQL</a:t>
          </a:r>
        </a:p>
      </dgm:t>
    </dgm:pt>
    <dgm:pt modelId="{787EC892-6682-48CB-884E-635396D44445}" type="parTrans" cxnId="{92BEB2E0-945D-4A01-BA22-6818F7C00303}">
      <dgm:prSet/>
      <dgm:spPr/>
      <dgm:t>
        <a:bodyPr/>
        <a:lstStyle/>
        <a:p>
          <a:endParaRPr lang="en-US"/>
        </a:p>
      </dgm:t>
    </dgm:pt>
    <dgm:pt modelId="{60A74963-9A97-419B-9B78-5CD81A79AF8F}" type="sibTrans" cxnId="{92BEB2E0-945D-4A01-BA22-6818F7C00303}">
      <dgm:prSet/>
      <dgm:spPr/>
      <dgm:t>
        <a:bodyPr/>
        <a:lstStyle/>
        <a:p>
          <a:endParaRPr lang="en-US"/>
        </a:p>
      </dgm:t>
    </dgm:pt>
    <dgm:pt modelId="{17D3A00E-1F7D-4191-9AEE-C43CFFF6441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PHP</a:t>
          </a:r>
        </a:p>
      </dgm:t>
    </dgm:pt>
    <dgm:pt modelId="{010BCCCA-CB37-419A-B6D2-4F1AC86F8DC9}" type="sibTrans" cxnId="{6F0B2606-4A67-4D1D-AFA4-BD3298A6CA5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1069C98-277C-41E3-A9FC-F99C462FB40B}" type="parTrans" cxnId="{6F0B2606-4A67-4D1D-AFA4-BD3298A6CA57}">
      <dgm:prSet/>
      <dgm:spPr/>
      <dgm:t>
        <a:bodyPr/>
        <a:lstStyle/>
        <a:p>
          <a:endParaRPr lang="en-US"/>
        </a:p>
      </dgm:t>
    </dgm:pt>
    <dgm:pt modelId="{D92F9F48-7905-4786-A5DD-59E469112BE3}" type="pres">
      <dgm:prSet presAssocID="{6E0C64AD-A702-42D9-8C27-1A73F4995E3A}" presName="root" presStyleCnt="0">
        <dgm:presLayoutVars>
          <dgm:dir/>
          <dgm:resizeHandles val="exact"/>
        </dgm:presLayoutVars>
      </dgm:prSet>
      <dgm:spPr/>
    </dgm:pt>
    <dgm:pt modelId="{CFA5F886-A03C-49A7-B40A-10CB7C212867}" type="pres">
      <dgm:prSet presAssocID="{6E0C64AD-A702-42D9-8C27-1A73F4995E3A}" presName="container" presStyleCnt="0">
        <dgm:presLayoutVars>
          <dgm:dir/>
          <dgm:resizeHandles val="exact"/>
        </dgm:presLayoutVars>
      </dgm:prSet>
      <dgm:spPr/>
    </dgm:pt>
    <dgm:pt modelId="{C1DB765F-7B73-4667-8C1F-5C4C1208323B}" type="pres">
      <dgm:prSet presAssocID="{08A4D3A2-CEEB-4E25-83B1-BA2A46CA8CDC}" presName="compNode" presStyleCnt="0"/>
      <dgm:spPr/>
    </dgm:pt>
    <dgm:pt modelId="{8899D66A-EC5B-445A-ACE7-7F84EB751FB1}" type="pres">
      <dgm:prSet presAssocID="{08A4D3A2-CEEB-4E25-83B1-BA2A46CA8CDC}" presName="iconBgRect" presStyleLbl="bgShp" presStyleIdx="0" presStyleCnt="3"/>
      <dgm:spPr/>
    </dgm:pt>
    <dgm:pt modelId="{7CAD82A8-2A93-4C31-93C5-173F9BD1284F}" type="pres">
      <dgm:prSet presAssocID="{08A4D3A2-CEEB-4E25-83B1-BA2A46CA8CD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D30CD367-D3B9-4996-84B7-35E07A054CDC}" type="pres">
      <dgm:prSet presAssocID="{08A4D3A2-CEEB-4E25-83B1-BA2A46CA8CDC}" presName="spaceRect" presStyleCnt="0"/>
      <dgm:spPr/>
    </dgm:pt>
    <dgm:pt modelId="{ED107000-231E-4E95-893F-7C37EAB4CC26}" type="pres">
      <dgm:prSet presAssocID="{08A4D3A2-CEEB-4E25-83B1-BA2A46CA8CDC}" presName="textRect" presStyleLbl="revTx" presStyleIdx="0" presStyleCnt="3">
        <dgm:presLayoutVars>
          <dgm:chMax val="1"/>
          <dgm:chPref val="1"/>
        </dgm:presLayoutVars>
      </dgm:prSet>
      <dgm:spPr/>
    </dgm:pt>
    <dgm:pt modelId="{912F3D36-5894-443C-ADB6-93134ADBD4BC}" type="pres">
      <dgm:prSet presAssocID="{9C7AE053-0AB0-457B-A930-61DA08D3F62C}" presName="sibTrans" presStyleLbl="sibTrans2D1" presStyleIdx="0" presStyleCnt="0"/>
      <dgm:spPr/>
    </dgm:pt>
    <dgm:pt modelId="{43DEE8C1-0569-4D36-862A-7E8C6E9FCD61}" type="pres">
      <dgm:prSet presAssocID="{17D3A00E-1F7D-4191-9AEE-C43CFFF64414}" presName="compNode" presStyleCnt="0"/>
      <dgm:spPr/>
    </dgm:pt>
    <dgm:pt modelId="{B20E156B-851F-435F-80C9-B770ACBEBB13}" type="pres">
      <dgm:prSet presAssocID="{17D3A00E-1F7D-4191-9AEE-C43CFFF64414}" presName="iconBgRect" presStyleLbl="bgShp" presStyleIdx="1" presStyleCnt="3"/>
      <dgm:spPr/>
    </dgm:pt>
    <dgm:pt modelId="{262527E5-16C5-4586-A11F-8F2F7D0D45EA}" type="pres">
      <dgm:prSet presAssocID="{17D3A00E-1F7D-4191-9AEE-C43CFFF6441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E34F04F-7D29-4618-A66C-876B5C5397F5}" type="pres">
      <dgm:prSet presAssocID="{17D3A00E-1F7D-4191-9AEE-C43CFFF64414}" presName="spaceRect" presStyleCnt="0"/>
      <dgm:spPr/>
    </dgm:pt>
    <dgm:pt modelId="{BC594EA6-FFC5-4A78-A557-87E4EED7AA2C}" type="pres">
      <dgm:prSet presAssocID="{17D3A00E-1F7D-4191-9AEE-C43CFFF64414}" presName="textRect" presStyleLbl="revTx" presStyleIdx="1" presStyleCnt="3">
        <dgm:presLayoutVars>
          <dgm:chMax val="1"/>
          <dgm:chPref val="1"/>
        </dgm:presLayoutVars>
      </dgm:prSet>
      <dgm:spPr/>
    </dgm:pt>
    <dgm:pt modelId="{DA0CE219-915B-44B0-9C54-320B2B099CBA}" type="pres">
      <dgm:prSet presAssocID="{010BCCCA-CB37-419A-B6D2-4F1AC86F8DC9}" presName="sibTrans" presStyleLbl="sibTrans2D1" presStyleIdx="0" presStyleCnt="0"/>
      <dgm:spPr/>
    </dgm:pt>
    <dgm:pt modelId="{B053F38B-7A93-486F-AB6E-FA794D671101}" type="pres">
      <dgm:prSet presAssocID="{1B33FB5C-F9BA-4278-8A24-45DFD21B3220}" presName="compNode" presStyleCnt="0"/>
      <dgm:spPr/>
    </dgm:pt>
    <dgm:pt modelId="{640FFD56-A188-44FF-9A52-2E4DA1F4D9C4}" type="pres">
      <dgm:prSet presAssocID="{1B33FB5C-F9BA-4278-8A24-45DFD21B3220}" presName="iconBgRect" presStyleLbl="bgShp" presStyleIdx="2" presStyleCnt="3"/>
      <dgm:spPr/>
    </dgm:pt>
    <dgm:pt modelId="{17E5277A-BF1D-4FBB-B00C-3914A647690C}" type="pres">
      <dgm:prSet presAssocID="{1B33FB5C-F9BA-4278-8A24-45DFD21B322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C7EC568E-EB30-486A-B2E3-BA41085F48CC}" type="pres">
      <dgm:prSet presAssocID="{1B33FB5C-F9BA-4278-8A24-45DFD21B3220}" presName="spaceRect" presStyleCnt="0"/>
      <dgm:spPr/>
    </dgm:pt>
    <dgm:pt modelId="{27C704D7-80F5-4ADB-8A27-81C3B2FD72BE}" type="pres">
      <dgm:prSet presAssocID="{1B33FB5C-F9BA-4278-8A24-45DFD21B3220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F0B2606-4A67-4D1D-AFA4-BD3298A6CA57}" srcId="{6E0C64AD-A702-42D9-8C27-1A73F4995E3A}" destId="{17D3A00E-1F7D-4191-9AEE-C43CFFF64414}" srcOrd="1" destOrd="0" parTransId="{31069C98-277C-41E3-A9FC-F99C462FB40B}" sibTransId="{010BCCCA-CB37-419A-B6D2-4F1AC86F8DC9}"/>
    <dgm:cxn modelId="{A6FB641B-0AF5-4ECD-BDDE-D85490EE8EF9}" srcId="{6E0C64AD-A702-42D9-8C27-1A73F4995E3A}" destId="{08A4D3A2-CEEB-4E25-83B1-BA2A46CA8CDC}" srcOrd="0" destOrd="0" parTransId="{17ED7668-C7A2-411B-828D-708070FCAAC6}" sibTransId="{9C7AE053-0AB0-457B-A930-61DA08D3F62C}"/>
    <dgm:cxn modelId="{72A7B025-C169-4E71-9645-5383D0C5A9AF}" type="presOf" srcId="{9C7AE053-0AB0-457B-A930-61DA08D3F62C}" destId="{912F3D36-5894-443C-ADB6-93134ADBD4BC}" srcOrd="0" destOrd="0" presId="urn:microsoft.com/office/officeart/2018/2/layout/IconCircleList"/>
    <dgm:cxn modelId="{74C73827-D3A0-4B1F-9DB7-614E00BEBD3D}" type="presOf" srcId="{010BCCCA-CB37-419A-B6D2-4F1AC86F8DC9}" destId="{DA0CE219-915B-44B0-9C54-320B2B099CBA}" srcOrd="0" destOrd="0" presId="urn:microsoft.com/office/officeart/2018/2/layout/IconCircleList"/>
    <dgm:cxn modelId="{F7B87B37-ADE3-4F8A-8BC5-2AFB6002A436}" type="presOf" srcId="{1B33FB5C-F9BA-4278-8A24-45DFD21B3220}" destId="{27C704D7-80F5-4ADB-8A27-81C3B2FD72BE}" srcOrd="0" destOrd="0" presId="urn:microsoft.com/office/officeart/2018/2/layout/IconCircleList"/>
    <dgm:cxn modelId="{8EBB1742-3869-4355-8E90-3EB641ABAA35}" type="presOf" srcId="{6E0C64AD-A702-42D9-8C27-1A73F4995E3A}" destId="{D92F9F48-7905-4786-A5DD-59E469112BE3}" srcOrd="0" destOrd="0" presId="urn:microsoft.com/office/officeart/2018/2/layout/IconCircleList"/>
    <dgm:cxn modelId="{9F5E8EAA-F770-41E0-A6B6-16DB6C070804}" type="presOf" srcId="{08A4D3A2-CEEB-4E25-83B1-BA2A46CA8CDC}" destId="{ED107000-231E-4E95-893F-7C37EAB4CC26}" srcOrd="0" destOrd="0" presId="urn:microsoft.com/office/officeart/2018/2/layout/IconCircleList"/>
    <dgm:cxn modelId="{92BEB2E0-945D-4A01-BA22-6818F7C00303}" srcId="{6E0C64AD-A702-42D9-8C27-1A73F4995E3A}" destId="{1B33FB5C-F9BA-4278-8A24-45DFD21B3220}" srcOrd="2" destOrd="0" parTransId="{787EC892-6682-48CB-884E-635396D44445}" sibTransId="{60A74963-9A97-419B-9B78-5CD81A79AF8F}"/>
    <dgm:cxn modelId="{CAB42DF2-798F-4B12-8F85-B42CD4312C49}" type="presOf" srcId="{17D3A00E-1F7D-4191-9AEE-C43CFFF64414}" destId="{BC594EA6-FFC5-4A78-A557-87E4EED7AA2C}" srcOrd="0" destOrd="0" presId="urn:microsoft.com/office/officeart/2018/2/layout/IconCircleList"/>
    <dgm:cxn modelId="{D23E63D5-809C-46DA-B269-4FA4E747210F}" type="presParOf" srcId="{D92F9F48-7905-4786-A5DD-59E469112BE3}" destId="{CFA5F886-A03C-49A7-B40A-10CB7C212867}" srcOrd="0" destOrd="0" presId="urn:microsoft.com/office/officeart/2018/2/layout/IconCircleList"/>
    <dgm:cxn modelId="{7DA1A9BC-E9F9-437B-AB90-0E53A313A6F6}" type="presParOf" srcId="{CFA5F886-A03C-49A7-B40A-10CB7C212867}" destId="{C1DB765F-7B73-4667-8C1F-5C4C1208323B}" srcOrd="0" destOrd="0" presId="urn:microsoft.com/office/officeart/2018/2/layout/IconCircleList"/>
    <dgm:cxn modelId="{88BEB6A8-B371-40C4-A72C-1E1776C4A9AF}" type="presParOf" srcId="{C1DB765F-7B73-4667-8C1F-5C4C1208323B}" destId="{8899D66A-EC5B-445A-ACE7-7F84EB751FB1}" srcOrd="0" destOrd="0" presId="urn:microsoft.com/office/officeart/2018/2/layout/IconCircleList"/>
    <dgm:cxn modelId="{9FAB389A-C1CE-4CC4-9578-D095F378003A}" type="presParOf" srcId="{C1DB765F-7B73-4667-8C1F-5C4C1208323B}" destId="{7CAD82A8-2A93-4C31-93C5-173F9BD1284F}" srcOrd="1" destOrd="0" presId="urn:microsoft.com/office/officeart/2018/2/layout/IconCircleList"/>
    <dgm:cxn modelId="{E5FDEE09-7C32-4B41-9BD3-BB4E5A080D4C}" type="presParOf" srcId="{C1DB765F-7B73-4667-8C1F-5C4C1208323B}" destId="{D30CD367-D3B9-4996-84B7-35E07A054CDC}" srcOrd="2" destOrd="0" presId="urn:microsoft.com/office/officeart/2018/2/layout/IconCircleList"/>
    <dgm:cxn modelId="{FC997AD8-F6D0-4B52-BF5D-DBAB491F981D}" type="presParOf" srcId="{C1DB765F-7B73-4667-8C1F-5C4C1208323B}" destId="{ED107000-231E-4E95-893F-7C37EAB4CC26}" srcOrd="3" destOrd="0" presId="urn:microsoft.com/office/officeart/2018/2/layout/IconCircleList"/>
    <dgm:cxn modelId="{9E3BB5C2-9C4F-41FD-B91F-9036DC97A817}" type="presParOf" srcId="{CFA5F886-A03C-49A7-B40A-10CB7C212867}" destId="{912F3D36-5894-443C-ADB6-93134ADBD4BC}" srcOrd="1" destOrd="0" presId="urn:microsoft.com/office/officeart/2018/2/layout/IconCircleList"/>
    <dgm:cxn modelId="{240E5E5B-92C1-4779-9784-5A0633C6E0EA}" type="presParOf" srcId="{CFA5F886-A03C-49A7-B40A-10CB7C212867}" destId="{43DEE8C1-0569-4D36-862A-7E8C6E9FCD61}" srcOrd="2" destOrd="0" presId="urn:microsoft.com/office/officeart/2018/2/layout/IconCircleList"/>
    <dgm:cxn modelId="{A9919419-5BC4-42A4-872E-318DABBC6DEF}" type="presParOf" srcId="{43DEE8C1-0569-4D36-862A-7E8C6E9FCD61}" destId="{B20E156B-851F-435F-80C9-B770ACBEBB13}" srcOrd="0" destOrd="0" presId="urn:microsoft.com/office/officeart/2018/2/layout/IconCircleList"/>
    <dgm:cxn modelId="{38B51B04-E3B7-48AF-B95C-08F59943384F}" type="presParOf" srcId="{43DEE8C1-0569-4D36-862A-7E8C6E9FCD61}" destId="{262527E5-16C5-4586-A11F-8F2F7D0D45EA}" srcOrd="1" destOrd="0" presId="urn:microsoft.com/office/officeart/2018/2/layout/IconCircleList"/>
    <dgm:cxn modelId="{23ADEAB7-0A00-4B7B-85E5-21D07A0E4C87}" type="presParOf" srcId="{43DEE8C1-0569-4D36-862A-7E8C6E9FCD61}" destId="{9E34F04F-7D29-4618-A66C-876B5C5397F5}" srcOrd="2" destOrd="0" presId="urn:microsoft.com/office/officeart/2018/2/layout/IconCircleList"/>
    <dgm:cxn modelId="{0EC4CDCA-B7DE-4DA4-A26C-0129F7DF59E7}" type="presParOf" srcId="{43DEE8C1-0569-4D36-862A-7E8C6E9FCD61}" destId="{BC594EA6-FFC5-4A78-A557-87E4EED7AA2C}" srcOrd="3" destOrd="0" presId="urn:microsoft.com/office/officeart/2018/2/layout/IconCircleList"/>
    <dgm:cxn modelId="{C375F16F-F8C5-4C4A-BB53-A09740DAAD57}" type="presParOf" srcId="{CFA5F886-A03C-49A7-B40A-10CB7C212867}" destId="{DA0CE219-915B-44B0-9C54-320B2B099CBA}" srcOrd="3" destOrd="0" presId="urn:microsoft.com/office/officeart/2018/2/layout/IconCircleList"/>
    <dgm:cxn modelId="{938A42C9-2FC9-444E-ADCE-91D40D524929}" type="presParOf" srcId="{CFA5F886-A03C-49A7-B40A-10CB7C212867}" destId="{B053F38B-7A93-486F-AB6E-FA794D671101}" srcOrd="4" destOrd="0" presId="urn:microsoft.com/office/officeart/2018/2/layout/IconCircleList"/>
    <dgm:cxn modelId="{2A81A835-8AD0-46A7-9CEC-3F8B55FCE0CE}" type="presParOf" srcId="{B053F38B-7A93-486F-AB6E-FA794D671101}" destId="{640FFD56-A188-44FF-9A52-2E4DA1F4D9C4}" srcOrd="0" destOrd="0" presId="urn:microsoft.com/office/officeart/2018/2/layout/IconCircleList"/>
    <dgm:cxn modelId="{FCA180B2-AFF2-4AA5-A9C5-ECBFA60606EA}" type="presParOf" srcId="{B053F38B-7A93-486F-AB6E-FA794D671101}" destId="{17E5277A-BF1D-4FBB-B00C-3914A647690C}" srcOrd="1" destOrd="0" presId="urn:microsoft.com/office/officeart/2018/2/layout/IconCircleList"/>
    <dgm:cxn modelId="{0B314643-50A3-4A91-BAA5-051834FB8FA5}" type="presParOf" srcId="{B053F38B-7A93-486F-AB6E-FA794D671101}" destId="{C7EC568E-EB30-486A-B2E3-BA41085F48CC}" srcOrd="2" destOrd="0" presId="urn:microsoft.com/office/officeart/2018/2/layout/IconCircleList"/>
    <dgm:cxn modelId="{E1F977AB-B5A7-4B45-965E-A72D0EDC2D82}" type="presParOf" srcId="{B053F38B-7A93-486F-AB6E-FA794D671101}" destId="{27C704D7-80F5-4ADB-8A27-81C3B2FD72BE}" srcOrd="3" destOrd="0" presId="urn:microsoft.com/office/officeart/2018/2/layout/IconCircle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99D66A-EC5B-445A-ACE7-7F84EB751FB1}">
      <dsp:nvSpPr>
        <dsp:cNvPr id="0" name=""/>
        <dsp:cNvSpPr/>
      </dsp:nvSpPr>
      <dsp:spPr>
        <a:xfrm>
          <a:off x="191458" y="1089998"/>
          <a:ext cx="800575" cy="80057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AD82A8-2A93-4C31-93C5-173F9BD1284F}">
      <dsp:nvSpPr>
        <dsp:cNvPr id="0" name=""/>
        <dsp:cNvSpPr/>
      </dsp:nvSpPr>
      <dsp:spPr>
        <a:xfrm>
          <a:off x="359579" y="1258119"/>
          <a:ext cx="464334" cy="46433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107000-231E-4E95-893F-7C37EAB4CC26}">
      <dsp:nvSpPr>
        <dsp:cNvPr id="0" name=""/>
        <dsp:cNvSpPr/>
      </dsp:nvSpPr>
      <dsp:spPr>
        <a:xfrm>
          <a:off x="1163586" y="1089998"/>
          <a:ext cx="1887071" cy="800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HTML/CSS</a:t>
          </a:r>
        </a:p>
      </dsp:txBody>
      <dsp:txXfrm>
        <a:off x="1163586" y="1089998"/>
        <a:ext cx="1887071" cy="800575"/>
      </dsp:txXfrm>
    </dsp:sp>
    <dsp:sp modelId="{B20E156B-851F-435F-80C9-B770ACBEBB13}">
      <dsp:nvSpPr>
        <dsp:cNvPr id="0" name=""/>
        <dsp:cNvSpPr/>
      </dsp:nvSpPr>
      <dsp:spPr>
        <a:xfrm>
          <a:off x="3379466" y="1089998"/>
          <a:ext cx="800575" cy="80057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2527E5-16C5-4586-A11F-8F2F7D0D45EA}">
      <dsp:nvSpPr>
        <dsp:cNvPr id="0" name=""/>
        <dsp:cNvSpPr/>
      </dsp:nvSpPr>
      <dsp:spPr>
        <a:xfrm>
          <a:off x="3547587" y="1258119"/>
          <a:ext cx="464334" cy="4643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594EA6-FFC5-4A78-A557-87E4EED7AA2C}">
      <dsp:nvSpPr>
        <dsp:cNvPr id="0" name=""/>
        <dsp:cNvSpPr/>
      </dsp:nvSpPr>
      <dsp:spPr>
        <a:xfrm>
          <a:off x="4351594" y="1089998"/>
          <a:ext cx="1887071" cy="800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PHP</a:t>
          </a:r>
        </a:p>
      </dsp:txBody>
      <dsp:txXfrm>
        <a:off x="4351594" y="1089998"/>
        <a:ext cx="1887071" cy="800575"/>
      </dsp:txXfrm>
    </dsp:sp>
    <dsp:sp modelId="{640FFD56-A188-44FF-9A52-2E4DA1F4D9C4}">
      <dsp:nvSpPr>
        <dsp:cNvPr id="0" name=""/>
        <dsp:cNvSpPr/>
      </dsp:nvSpPr>
      <dsp:spPr>
        <a:xfrm>
          <a:off x="6567473" y="1089998"/>
          <a:ext cx="800575" cy="80057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E5277A-BF1D-4FBB-B00C-3914A647690C}">
      <dsp:nvSpPr>
        <dsp:cNvPr id="0" name=""/>
        <dsp:cNvSpPr/>
      </dsp:nvSpPr>
      <dsp:spPr>
        <a:xfrm>
          <a:off x="6735594" y="1258119"/>
          <a:ext cx="464334" cy="46433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C704D7-80F5-4ADB-8A27-81C3B2FD72BE}">
      <dsp:nvSpPr>
        <dsp:cNvPr id="0" name=""/>
        <dsp:cNvSpPr/>
      </dsp:nvSpPr>
      <dsp:spPr>
        <a:xfrm>
          <a:off x="7539601" y="1089998"/>
          <a:ext cx="1887071" cy="8005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MySQL</a:t>
          </a:r>
        </a:p>
      </dsp:txBody>
      <dsp:txXfrm>
        <a:off x="7539601" y="1089998"/>
        <a:ext cx="1887071" cy="8005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D5339C-519D-4230-BF0C-1BF09A2FE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982FE9-1227-454F-8FBE-5D49EEFEFD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3CD36-562E-4EEA-8B96-DB5FE3AB0DC1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C515AC-387D-4DC2-8066-2F960E1511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55534-4B86-498E-A9D9-C98A3290D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C5148-8ED6-434E-BA59-EF48324382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995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jpeg>
</file>

<file path=ppt/media/image12.png>
</file>

<file path=ppt/media/image13.png>
</file>

<file path=ppt/media/image14.sv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A4AB-31E7-4D1C-A552-BCF9442B3075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33291-C0D9-4415-AEC4-F67D377A5A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30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61507-A533-4F2E-B984-305D4E4F5CE4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91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3873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23079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7621986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43435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81793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12384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4959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85729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FBB71-6DE2-4937-8AEC-8B1AE0DB59CF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472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11640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3ADD7-A3CC-46CA-B4EE-B20DC19C65C4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655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85466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07881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096B-8B9A-4F98-8A4A-7B031A299951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091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58B70-756A-47BE-81CE-FA952E7560EC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9346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51024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3A0-19E1-47AC-8700-509B6BECB2CF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839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3CA45DD-0F6B-4F7F-AE06-73BBDCC76E6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434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  <p:sldLayoutId id="2147483934" r:id="rId14"/>
    <p:sldLayoutId id="2147483935" r:id="rId15"/>
    <p:sldLayoutId id="2147483936" r:id="rId16"/>
    <p:sldLayoutId id="2147483937" r:id="rId17"/>
    <p:sldLayoutId id="2147483938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41BB019-A71D-4087-AE66-08CEEF20A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676AF0E1-C722-4C6E-BE83-785DF836DB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2A32A9-E857-46CE-8AA3-D318B7D64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49" b="35053"/>
          <a:stretch/>
        </p:blipFill>
        <p:spPr>
          <a:xfrm>
            <a:off x="20" y="10"/>
            <a:ext cx="12191980" cy="419099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E0F8893-03EB-49F2-8AD6-A0AD99957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229100"/>
            <a:ext cx="12192000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C3978BCD-FF8B-47F6-8B11-82F11F990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BAEEE6-69AA-4811-8D2B-F84F74D46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6048" y="4437888"/>
            <a:ext cx="9899904" cy="1116711"/>
          </a:xfrm>
        </p:spPr>
        <p:txBody>
          <a:bodyPr>
            <a:normAutofit/>
          </a:bodyPr>
          <a:lstStyle/>
          <a:p>
            <a:r>
              <a:rPr lang="en-US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DATA EXPRESS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21F547-2086-4D47-BB8F-44FA94006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481448"/>
            <a:ext cx="8689976" cy="5359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Jui Nagarkar, Becky Lin, and Yuying Li</a:t>
            </a:r>
          </a:p>
        </p:txBody>
      </p:sp>
    </p:spTree>
    <p:extLst>
      <p:ext uri="{BB962C8B-B14F-4D97-AF65-F5344CB8AC3E}">
        <p14:creationId xmlns:p14="http://schemas.microsoft.com/office/powerpoint/2010/main" val="355031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24B8E-7D8B-4139-970F-BE6CEF72FC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WHAT IS DATA EXPRESS?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F754D5-9E07-4727-9B1D-CF87240D9B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2400" b="1" i="0" dirty="0">
                <a:solidFill>
                  <a:schemeClr val="accent3">
                    <a:lumMod val="50000"/>
                    <a:alpha val="60000"/>
                  </a:schemeClr>
                </a:solidFill>
                <a:effectLst/>
              </a:rPr>
              <a:t>Data Express is a convenient team collaboration website that allows teams to work efficiently. Once a user signs into their account by EITHER logging in or creating a new account, the user can either create a new team or join an existing team.  </a:t>
            </a:r>
            <a:r>
              <a:rPr lang="en-US" sz="2400" b="1" dirty="0">
                <a:solidFill>
                  <a:schemeClr val="accent3">
                    <a:lumMod val="50000"/>
                    <a:alpha val="60000"/>
                  </a:schemeClr>
                </a:solidFill>
              </a:rPr>
              <a:t>Within a team the user can create and view posts. Additionally, </a:t>
            </a:r>
            <a:r>
              <a:rPr lang="en-US" sz="2400" b="1" i="0" dirty="0">
                <a:solidFill>
                  <a:schemeClr val="accent3">
                    <a:lumMod val="50000"/>
                    <a:alpha val="60000"/>
                  </a:schemeClr>
                </a:solidFill>
                <a:effectLst/>
              </a:rPr>
              <a:t>The user can also view their own profile which includes their username, email, and the teams that they are a part of.</a:t>
            </a:r>
            <a:endParaRPr lang="en-US" sz="2400" b="1" dirty="0">
              <a:solidFill>
                <a:schemeClr val="accent3">
                  <a:lumMod val="50000"/>
                  <a:alpha val="60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645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2E7ED63A-A2F9-41CE-B429-C05F91959B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8CDA4B-87D0-4FE2-A8F4-C2D880134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310" y="4956620"/>
            <a:ext cx="10364451" cy="758380"/>
          </a:xfrm>
        </p:spPr>
        <p:txBody>
          <a:bodyPr>
            <a:normAutofit/>
          </a:bodyPr>
          <a:lstStyle/>
          <a:p>
            <a:r>
              <a:rPr lang="en-US" sz="36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WHAT WE USED:</a:t>
            </a:r>
            <a:endParaRPr lang="en-US" dirty="0"/>
          </a:p>
        </p:txBody>
      </p:sp>
      <p:sp useBgFill="1">
        <p:nvSpPr>
          <p:cNvPr id="8" name="Rectangle 11">
            <a:extLst>
              <a:ext uri="{FF2B5EF4-FFF2-40B4-BE49-F238E27FC236}">
                <a16:creationId xmlns:a16="http://schemas.microsoft.com/office/drawing/2014/main" id="{2632B6FA-4204-4541-9754-A64E45E8F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1999"/>
          </a:xfrm>
          <a:prstGeom prst="rect">
            <a:avLst/>
          </a:prstGeom>
          <a:ln w="28575">
            <a:noFill/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13">
            <a:extLst>
              <a:ext uri="{FF2B5EF4-FFF2-40B4-BE49-F238E27FC236}">
                <a16:creationId xmlns:a16="http://schemas.microsoft.com/office/drawing/2014/main" id="{9DD9AC77-B32E-496E-AE18-CB68CF8E3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489"/>
          <a:stretch/>
        </p:blipFill>
        <p:spPr>
          <a:xfrm>
            <a:off x="0" y="-2"/>
            <a:ext cx="12192000" cy="1818169"/>
          </a:xfrm>
          <a:prstGeom prst="rect">
            <a:avLst/>
          </a:prstGeom>
        </p:spPr>
      </p:pic>
      <p:graphicFrame>
        <p:nvGraphicFramePr>
          <p:cNvPr id="5" name="Content Placeholder 2" descr="icon circle label list SmartArt&#10;">
            <a:extLst>
              <a:ext uri="{FF2B5EF4-FFF2-40B4-BE49-F238E27FC236}">
                <a16:creationId xmlns:a16="http://schemas.microsoft.com/office/drawing/2014/main" id="{E1EF02BC-E474-418D-9FE3-2442600B9F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5993223"/>
              </p:ext>
            </p:extLst>
          </p:nvPr>
        </p:nvGraphicFramePr>
        <p:xfrm>
          <a:off x="1286934" y="951345"/>
          <a:ext cx="9618132" cy="29805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3427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0E7C277-4F47-4383-BC8F-9583A20E0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40320530-E4BF-4A5B-BFCA-F88584FE1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D4F393B8-EC3E-4EF1-BA1E-CA6CC5D01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0071" y="964520"/>
            <a:ext cx="4578857" cy="3285330"/>
          </a:xfrm>
          <a:prstGeom prst="roundRect">
            <a:avLst>
              <a:gd name="adj" fmla="val 530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DDA88C-94DE-424C-BE4D-6FD3D2B25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7069" y="950181"/>
            <a:ext cx="6904182" cy="3314007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2E4AF62-8131-4B46-8671-17D73A87F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478"/>
          <a:stretch/>
        </p:blipFill>
        <p:spPr>
          <a:xfrm>
            <a:off x="-2607" y="0"/>
            <a:ext cx="12192000" cy="30533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D17BF54-2E9B-41F3-9B8A-21D9AE998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64" t="46543"/>
          <a:stretch/>
        </p:blipFill>
        <p:spPr>
          <a:xfrm>
            <a:off x="8500434" y="3191932"/>
            <a:ext cx="3686351" cy="36660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0C96A0-A0AF-4568-AC5B-ED03779364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211" y="4562855"/>
            <a:ext cx="10916365" cy="1137554"/>
          </a:xfrm>
        </p:spPr>
        <p:txBody>
          <a:bodyPr>
            <a:normAutofit/>
          </a:bodyPr>
          <a:lstStyle/>
          <a:p>
            <a:r>
              <a:rPr lang="en-US" dirty="0"/>
              <a:t>OUR MINI WORLD:</a:t>
            </a:r>
          </a:p>
        </p:txBody>
      </p:sp>
    </p:spTree>
    <p:extLst>
      <p:ext uri="{BB962C8B-B14F-4D97-AF65-F5344CB8AC3E}">
        <p14:creationId xmlns:p14="http://schemas.microsoft.com/office/powerpoint/2010/main" val="506132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9A6D8-5F49-4190-BB7A-596ECCE91A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97963"/>
            <a:ext cx="8689976" cy="2509213"/>
          </a:xfrm>
        </p:spPr>
        <p:txBody>
          <a:bodyPr/>
          <a:lstStyle/>
          <a:p>
            <a:r>
              <a:rPr lang="en-US" dirty="0"/>
              <a:t>OUR LOGICAL DESIGN: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E56A90-D292-4CEF-AED8-8261000F5A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571" y="2748588"/>
            <a:ext cx="9565178" cy="2726728"/>
          </a:xfrm>
        </p:spPr>
        <p:txBody>
          <a:bodyPr>
            <a:normAutofit fontScale="92500"/>
          </a:bodyPr>
          <a:lstStyle/>
          <a:p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Team(</a:t>
            </a:r>
            <a:r>
              <a:rPr lang="en-US" sz="2400" b="0" i="0" u="sng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team_ID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, </a:t>
            </a:r>
            <a:r>
              <a:rPr lang="en-US" sz="2400" b="0" i="0" u="none" strike="noStrike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teamName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)</a:t>
            </a:r>
            <a:br>
              <a:rPr lang="en-US" sz="2400" b="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</a:b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Join(</a:t>
            </a:r>
            <a:r>
              <a:rPr lang="en-US" sz="2400" b="0" i="0" u="sng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team_ID</a:t>
            </a:r>
            <a:r>
              <a:rPr lang="en-US" sz="2400" b="0" i="0" u="none" strike="noStrike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,</a:t>
            </a:r>
            <a:r>
              <a:rPr lang="en-US" sz="2400" b="0" i="0" u="sng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email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)</a:t>
            </a:r>
            <a:br>
              <a:rPr lang="en-US" sz="2400" b="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</a:b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User(</a:t>
            </a:r>
            <a:r>
              <a:rPr lang="en-US" sz="2400" b="0" i="0" u="sng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email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, username, password)</a:t>
            </a:r>
            <a:br>
              <a:rPr lang="en-US" sz="2400" b="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</a:b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Access(</a:t>
            </a:r>
            <a:r>
              <a:rPr lang="en-US" sz="2400" b="0" i="0" u="sng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post_ID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, </a:t>
            </a:r>
            <a:r>
              <a:rPr lang="en-US" sz="2400" b="0" i="0" u="sng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user_ID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)</a:t>
            </a:r>
            <a:br>
              <a:rPr lang="en-US" sz="2400" b="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</a:b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Post(</a:t>
            </a:r>
            <a:r>
              <a:rPr lang="en-US" sz="2400" b="0" i="0" u="sng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post_ID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, content, </a:t>
            </a:r>
            <a:r>
              <a:rPr lang="en-US" sz="2400" b="0" i="0" u="none" strike="noStrike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creationTime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, </a:t>
            </a:r>
            <a:r>
              <a:rPr lang="en-US" sz="2400" b="0" i="0" u="none" strike="noStrike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history_Editor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, </a:t>
            </a:r>
            <a:r>
              <a:rPr lang="en-US" sz="2400" b="0" i="0" u="none" strike="noStrike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history_editTime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, </a:t>
            </a:r>
            <a:r>
              <a:rPr lang="en-US" sz="2400" b="0" i="0" u="none" strike="noStrike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history_change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, </a:t>
            </a:r>
            <a:r>
              <a:rPr lang="en-US" sz="2400" b="0" i="0" u="none" strike="noStrike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completionTime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, </a:t>
            </a:r>
            <a:r>
              <a:rPr lang="en-US" sz="2400" b="0" i="0" u="none" strike="noStrike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dueDate</a:t>
            </a:r>
            <a:r>
              <a:rPr lang="en-US" sz="2400" b="0" i="0" u="none" strike="noStrike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ffectLst/>
              </a:rPr>
              <a:t>, creator)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046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A29CAD9-00D9-4D79-B982-85CD7FBD3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3F01E04B-E3A4-4B2D-92DF-752C4E7EF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phic 6" descr="Play">
            <a:extLst>
              <a:ext uri="{FF2B5EF4-FFF2-40B4-BE49-F238E27FC236}">
                <a16:creationId xmlns:a16="http://schemas.microsoft.com/office/drawing/2014/main" id="{19B3A9B8-C579-9016-2DFE-23C400F808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64529" y="2202477"/>
            <a:ext cx="2897061" cy="2897061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65896F8-7BC7-4574-8E2B-4A1A60367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CD9472B-1A29-4BC1-B182-E478EA62DF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6911" y="3995226"/>
            <a:ext cx="6101316" cy="1888050"/>
          </a:xfrm>
        </p:spPr>
        <p:txBody>
          <a:bodyPr>
            <a:normAutofit/>
          </a:bodyPr>
          <a:lstStyle/>
          <a:p>
            <a:r>
              <a:rPr lang="en-US" dirty="0"/>
              <a:t>https://people.eecs.ku.edu/~b884l228/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7A2982-6715-48CE-8BF1-47D8725174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6119" y="696352"/>
            <a:ext cx="5652107" cy="3393048"/>
          </a:xfrm>
        </p:spPr>
        <p:txBody>
          <a:bodyPr>
            <a:normAutofit/>
          </a:bodyPr>
          <a:lstStyle/>
          <a:p>
            <a:r>
              <a:rPr lang="en-US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DEMO TIME!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922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EB365E-3181-4CB3-9344-A19E734A0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BC5DFD5B-FBF8-4DA4-8334-E301342BE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Placeholder 17">
            <a:extLst>
              <a:ext uri="{FF2B5EF4-FFF2-40B4-BE49-F238E27FC236}">
                <a16:creationId xmlns:a16="http://schemas.microsoft.com/office/drawing/2014/main" id="{63D61BAF-38CA-4902-BD21-64A4755CA4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5" r="2" b="2"/>
          <a:stretch/>
        </p:blipFill>
        <p:spPr>
          <a:xfrm>
            <a:off x="6095903" y="1864617"/>
            <a:ext cx="5135784" cy="3120867"/>
          </a:xfrm>
          <a:prstGeom prst="roundRect">
            <a:avLst>
              <a:gd name="adj" fmla="val 5301"/>
            </a:avLst>
          </a:prstGeom>
          <a:solidFill>
            <a:schemeClr val="accent6"/>
          </a:solidFill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B2245DD-E679-4B98-AC14-04FB0F31A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F73ABD2C-9052-4C97-A9ED-2D22230C50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87" y="3352800"/>
            <a:ext cx="5529521" cy="245114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Team collaboration for any small or big project requires proper communication. Data Express is one such tool that will allow users to enjoy their team-work experience. With all the features seen in the demo collaboration will become simpler and more efficient.</a:t>
            </a:r>
          </a:p>
          <a:p>
            <a:pPr>
              <a:lnSpc>
                <a:spcPct val="110000"/>
              </a:lnSpc>
            </a:pPr>
            <a:endParaRPr lang="en-US" sz="1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9FD582-8AF6-4592-8EBF-837F4D01D0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19" y="81879"/>
            <a:ext cx="4175471" cy="3131913"/>
          </a:xfrm>
        </p:spPr>
        <p:txBody>
          <a:bodyPr>
            <a:normAutofit/>
          </a:bodyPr>
          <a:lstStyle/>
          <a:p>
            <a:r>
              <a:rPr lang="en-US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Summary: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943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40EB365E-3181-4CB3-9344-A19E734A0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BC5DFD5B-FBF8-4DA4-8334-E301342BE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DBE0FDC0-721F-423A-B5D0-0435B7C292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3"/>
          <a:stretch/>
        </p:blipFill>
        <p:spPr>
          <a:xfrm>
            <a:off x="6196230" y="957486"/>
            <a:ext cx="4935130" cy="4935130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9" name="Picture 12">
            <a:extLst>
              <a:ext uri="{FF2B5EF4-FFF2-40B4-BE49-F238E27FC236}">
                <a16:creationId xmlns:a16="http://schemas.microsoft.com/office/drawing/2014/main" id="{9B2245DD-E679-4B98-AC14-04FB0F31A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F70679A-909E-41F4-8294-C9C1F8D21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165600"/>
            <a:ext cx="4192557" cy="1727016"/>
          </a:xfrm>
        </p:spPr>
        <p:txBody>
          <a:bodyPr>
            <a:normAutofit/>
          </a:bodyPr>
          <a:lstStyle/>
          <a:p>
            <a:r>
              <a:rPr lang="en-US"/>
              <a:t>We hope you enjoyed our presentation and find Data Express useful in your future team collaboration projects!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17F47-B498-4ECD-B7DB-0E1F8560C1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957486"/>
            <a:ext cx="4175471" cy="3131913"/>
          </a:xfrm>
        </p:spPr>
        <p:txBody>
          <a:bodyPr>
            <a:normAutofit/>
          </a:bodyPr>
          <a:lstStyle/>
          <a:p>
            <a:r>
              <a:rPr lang="en-US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27978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BD8AF61-0EFE-4B67-AC63-165AA360F9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5A9C098-A058-4A59-AA77-E2402053F6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EA0254-3646-4633-AE89-92733C2D697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146</TotalTime>
  <Words>265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Droplet</vt:lpstr>
      <vt:lpstr>DATA EXPRESS</vt:lpstr>
      <vt:lpstr>WHAT IS DATA EXPRESS?</vt:lpstr>
      <vt:lpstr>WHAT WE USED:</vt:lpstr>
      <vt:lpstr>OUR MINI WORLD:</vt:lpstr>
      <vt:lpstr>OUR LOGICAL DESIGN:</vt:lpstr>
      <vt:lpstr>DEMO TIME!</vt:lpstr>
      <vt:lpstr>Summary: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EXPRESS</dc:title>
  <dc:creator>Nagarkar, Jui Atul</dc:creator>
  <cp:lastModifiedBy>Nagarkar, Jui Atul</cp:lastModifiedBy>
  <cp:revision>3</cp:revision>
  <dcterms:created xsi:type="dcterms:W3CDTF">2022-05-04T14:54:03Z</dcterms:created>
  <dcterms:modified xsi:type="dcterms:W3CDTF">2022-05-04T17:20:21Z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